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3"/>
    <p:sldId id="268" r:id="rId4"/>
    <p:sldId id="271" r:id="rId5"/>
    <p:sldId id="257" r:id="rId6"/>
    <p:sldId id="258" r:id="rId7"/>
    <p:sldId id="263" r:id="rId8"/>
    <p:sldId id="259" r:id="rId9"/>
    <p:sldId id="260" r:id="rId10"/>
    <p:sldId id="261" r:id="rId11"/>
    <p:sldId id="269" r:id="rId12"/>
    <p:sldId id="267" r:id="rId1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78"/>
        <p:guide pos="374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25.png"/><Relationship Id="rId15" Type="http://schemas.openxmlformats.org/officeDocument/2006/relationships/image" Target="../media/image24.png"/><Relationship Id="rId14" Type="http://schemas.openxmlformats.org/officeDocument/2006/relationships/image" Target="../media/image23.png"/><Relationship Id="rId13" Type="http://schemas.openxmlformats.org/officeDocument/2006/relationships/image" Target="../media/image22.png"/><Relationship Id="rId12" Type="http://schemas.openxmlformats.org/officeDocument/2006/relationships/image" Target="../media/image21.png"/><Relationship Id="rId11" Type="http://schemas.openxmlformats.org/officeDocument/2006/relationships/image" Target="../media/image20.png"/><Relationship Id="rId10" Type="http://schemas.openxmlformats.org/officeDocument/2006/relationships/image" Target="../media/image19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560705"/>
            <a:ext cx="9144000" cy="776605"/>
          </a:xfrm>
        </p:spPr>
        <p:txBody>
          <a:bodyPr/>
          <a:lstStyle/>
          <a:p>
            <a:r>
              <a:rPr lang="en-US" altLang="zh-CN">
                <a:latin typeface="Cantarell Extra Bold" charset="0"/>
                <a:cs typeface="Cantarell Extra Bold" charset="0"/>
              </a:rPr>
              <a:t>пошто оно так?</a:t>
            </a:r>
            <a:endParaRPr lang="en-US" altLang="zh-CN">
              <a:latin typeface="Cantarell Extra Bold" charset="0"/>
              <a:cs typeface="Cantarell Extra Bold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1550" y="2305050"/>
            <a:ext cx="2179320" cy="2247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" y="1749425"/>
            <a:ext cx="3502025" cy="33534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6470" y="2299970"/>
            <a:ext cx="2252345" cy="22523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55420" y="205105"/>
            <a:ext cx="9281795" cy="802640"/>
          </a:xfrm>
        </p:spPr>
        <p:txBody>
          <a:bodyPr/>
          <a:lstStyle/>
          <a:p>
            <a:r>
              <a:rPr lang="en-US" altLang="zh-CN">
                <a:latin typeface="Cantarell Extra Bold" charset="0"/>
                <a:cs typeface="Cantarell Extra Bold" charset="0"/>
              </a:rPr>
              <a:t>Дизайн документ</a:t>
            </a:r>
            <a:endParaRPr lang="en-US" altLang="zh-CN">
              <a:latin typeface="Cantarell Extra Bold" charset="0"/>
              <a:cs typeface="Cantarell Extra Bold" charset="0"/>
            </a:endParaRPr>
          </a:p>
        </p:txBody>
      </p:sp>
      <p:pic>
        <p:nvPicPr>
          <p:cNvPr id="3" name="Picture 2" descr="qrcod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7885" y="1443990"/>
            <a:ext cx="4641850" cy="4641850"/>
          </a:xfrm>
          <a:prstGeom prst="rect">
            <a:avLst/>
          </a:prstGeom>
        </p:spPr>
      </p:pic>
      <p:pic>
        <p:nvPicPr>
          <p:cNvPr id="5" name="Picture 4" descr="Фотка бекендера"/>
          <p:cNvPicPr>
            <a:picLocks noChangeAspect="1"/>
          </p:cNvPicPr>
          <p:nvPr/>
        </p:nvPicPr>
        <p:blipFill>
          <a:blip r:embed="rId2"/>
          <a:srcRect t="24384" b="19841"/>
          <a:stretch>
            <a:fillRect/>
          </a:stretch>
        </p:blipFill>
        <p:spPr>
          <a:xfrm>
            <a:off x="9084945" y="2109470"/>
            <a:ext cx="2661920" cy="2639695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/>
        </p:nvSpPr>
        <p:spPr>
          <a:xfrm>
            <a:off x="6280785" y="4978400"/>
            <a:ext cx="5465445" cy="43878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5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>
                <a:latin typeface="Cantarell Extra Bold" charset="0"/>
                <a:cs typeface="Cantarell Extra Bold" charset="0"/>
              </a:rPr>
              <a:t>Веб дизайнеры</a:t>
            </a:r>
            <a:endParaRPr lang="en-US" altLang="zh-CN" sz="2800">
              <a:latin typeface="Cantarell Extra Bold" charset="0"/>
              <a:cs typeface="Cantarell Extra Bold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420" y="2114550"/>
            <a:ext cx="2593975" cy="26346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8445" y="265430"/>
            <a:ext cx="9135110" cy="708025"/>
          </a:xfrm>
        </p:spPr>
        <p:txBody>
          <a:bodyPr/>
          <a:lstStyle/>
          <a:p>
            <a:r>
              <a:rPr lang="en-US" altLang="zh-CN">
                <a:latin typeface="Cantarell Extra Bold" charset="0"/>
                <a:cs typeface="Cantarell Extra Bold" charset="0"/>
              </a:rPr>
              <a:t>Цели и задачи</a:t>
            </a:r>
            <a:endParaRPr lang="en-US" altLang="zh-CN">
              <a:latin typeface="Cantarell Extra Bold" charset="0"/>
              <a:cs typeface="Cantarell Extra Bold" charset="0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668020" y="1388110"/>
            <a:ext cx="11264265" cy="5123815"/>
          </a:xfrm>
          <a:prstGeom prst="rect">
            <a:avLst/>
          </a:prstGeom>
          <a:noFill/>
          <a:ln w="9525">
            <a:noFill/>
          </a:ln>
        </p:spPr>
        <p:txBody>
          <a:bodyPr vert="horz" anchor="t" anchorCtr="0"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5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800">
                <a:latin typeface="Cantarell" charset="0"/>
                <a:cs typeface="Cantarell" charset="0"/>
              </a:rPr>
              <a:t>Цель презентации:</a:t>
            </a:r>
            <a:endParaRPr lang="en-US" altLang="zh-CN" sz="2800">
              <a:latin typeface="Cantarell" charset="0"/>
              <a:cs typeface="Cantarell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2800">
                <a:latin typeface="Cantarell" charset="0"/>
                <a:cs typeface="Cantarell" charset="0"/>
              </a:rPr>
              <a:t>- Продемонстрировать итоги курсовой работы</a:t>
            </a:r>
            <a:endParaRPr lang="en-US" altLang="zh-CN" sz="2800">
              <a:latin typeface="Cantarell" charset="0"/>
              <a:cs typeface="Cantarell" charset="0"/>
            </a:endParaRPr>
          </a:p>
          <a:p>
            <a:pPr algn="l">
              <a:lnSpc>
                <a:spcPct val="100000"/>
              </a:lnSpc>
            </a:pPr>
            <a:endParaRPr lang="en-US" altLang="zh-CN" sz="2800">
              <a:latin typeface="Cantarell" charset="0"/>
              <a:cs typeface="Cantarell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2800">
                <a:latin typeface="Cantarell" charset="0"/>
                <a:cs typeface="Cantarell" charset="0"/>
              </a:rPr>
              <a:t>Задачи:</a:t>
            </a:r>
            <a:endParaRPr lang="en-US" altLang="zh-CN" sz="2800">
              <a:latin typeface="Cantarell" charset="0"/>
              <a:cs typeface="Cantarell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2800">
                <a:latin typeface="Cantarell" charset="0"/>
                <a:cs typeface="Cantarell" charset="0"/>
              </a:rPr>
              <a:t>- Рассказать о требованиях</a:t>
            </a:r>
            <a:endParaRPr lang="en-US" altLang="zh-CN" sz="2800">
              <a:latin typeface="Cantarell" charset="0"/>
              <a:cs typeface="Cantarell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2800">
                <a:latin typeface="Cantarell" charset="0"/>
                <a:cs typeface="Cantarell" charset="0"/>
              </a:rPr>
              <a:t>- Показать стек</a:t>
            </a:r>
            <a:endParaRPr lang="en-US" altLang="zh-CN" sz="2800">
              <a:latin typeface="Cantarell" charset="0"/>
              <a:cs typeface="Cantarell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2800">
                <a:latin typeface="Cantarell" charset="0"/>
                <a:cs typeface="Cantarell" charset="0"/>
              </a:rPr>
              <a:t>- Продемонстрировать дталогическую схему</a:t>
            </a:r>
            <a:endParaRPr lang="en-US" altLang="zh-CN" sz="2800">
              <a:latin typeface="Cantarell" charset="0"/>
              <a:cs typeface="Cantarell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2800">
                <a:latin typeface="Cantarell" charset="0"/>
                <a:cs typeface="Cantarell" charset="0"/>
              </a:rPr>
              <a:t>- Показать QR на дизайн документ</a:t>
            </a:r>
            <a:endParaRPr lang="en-US" altLang="zh-CN" sz="2800">
              <a:latin typeface="Cantarell" charset="0"/>
              <a:cs typeface="Cantarell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2800">
                <a:latin typeface="Cantarell" charset="0"/>
                <a:cs typeface="Cantarell" charset="0"/>
              </a:rPr>
              <a:t>- Ещё что-то, до сюда всё-равно читать никто не будет</a:t>
            </a:r>
            <a:endParaRPr lang="en-US" altLang="zh-CN" sz="2800">
              <a:latin typeface="Cantarell" charset="0"/>
              <a:cs typeface="Cantarell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8445" y="265430"/>
            <a:ext cx="9135110" cy="708025"/>
          </a:xfrm>
        </p:spPr>
        <p:txBody>
          <a:bodyPr/>
          <a:lstStyle/>
          <a:p>
            <a:r>
              <a:rPr lang="en-US" altLang="zh-CN">
                <a:latin typeface="Cantarell Extra Bold" charset="0"/>
                <a:cs typeface="Cantarell Extra Bold" charset="0"/>
              </a:rPr>
              <a:t>Требования к проекту</a:t>
            </a:r>
            <a:endParaRPr lang="en-US" altLang="zh-CN">
              <a:latin typeface="Cantarell Extra Bold" charset="0"/>
              <a:cs typeface="Cantarell Extra Bold" charset="0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668020" y="1388110"/>
            <a:ext cx="11264265" cy="5123815"/>
          </a:xfrm>
          <a:prstGeom prst="rect">
            <a:avLst/>
          </a:prstGeom>
          <a:noFill/>
          <a:ln w="9525">
            <a:noFill/>
          </a:ln>
        </p:spPr>
        <p:txBody>
          <a:bodyPr vert="horz" anchor="t" anchorCtr="0"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5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800">
                <a:latin typeface="Cantarell" charset="0"/>
                <a:cs typeface="Cantarell" charset="0"/>
              </a:rPr>
              <a:t>- Макрос учета времени наработки времени приборов КИПиА;</a:t>
            </a:r>
            <a:endParaRPr lang="en-US" altLang="zh-CN" sz="2800">
              <a:latin typeface="Cantarell" charset="0"/>
              <a:cs typeface="Cantarell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2800">
                <a:latin typeface="Cantarell" charset="0"/>
                <a:cs typeface="Cantarell" charset="0"/>
              </a:rPr>
              <a:t>- Макрос учета оставшегося ресурса до поверки;</a:t>
            </a:r>
            <a:endParaRPr lang="en-US" altLang="zh-CN" sz="2800">
              <a:latin typeface="Cantarell" charset="0"/>
              <a:cs typeface="Cantarell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2800">
                <a:latin typeface="Cantarell" charset="0"/>
                <a:cs typeface="Cantarell" charset="0"/>
              </a:rPr>
              <a:t>- Макрос расчета амортизации оборудования;</a:t>
            </a:r>
            <a:endParaRPr lang="en-US" altLang="zh-CN" sz="2800">
              <a:latin typeface="Cantarell" charset="0"/>
              <a:cs typeface="Cantarell" charset="0"/>
            </a:endParaRPr>
          </a:p>
          <a:p>
            <a:pPr algn="l">
              <a:lnSpc>
                <a:spcPct val="100000"/>
              </a:lnSpc>
            </a:pPr>
            <a:endParaRPr lang="en-US" altLang="zh-CN" sz="2800">
              <a:latin typeface="Cantarell" charset="0"/>
              <a:cs typeface="Cantarell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2800">
                <a:latin typeface="Cantarell" charset="0"/>
                <a:cs typeface="Cantarell" charset="0"/>
              </a:rPr>
              <a:t>- Отчет по группам приборов;</a:t>
            </a:r>
            <a:endParaRPr lang="en-US" altLang="zh-CN" sz="2800">
              <a:latin typeface="Cantarell" charset="0"/>
              <a:cs typeface="Cantarell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2800">
                <a:latin typeface="Cantarell" charset="0"/>
                <a:cs typeface="Cantarell" charset="0"/>
              </a:rPr>
              <a:t>- Отчет по местам установки;</a:t>
            </a:r>
            <a:endParaRPr lang="en-US" altLang="zh-CN" sz="2800">
              <a:latin typeface="Cantarell" charset="0"/>
              <a:cs typeface="Cantarell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2800">
                <a:latin typeface="Cantarell" charset="0"/>
                <a:cs typeface="Cantarell" charset="0"/>
              </a:rPr>
              <a:t>- Отчет по характеристикам;</a:t>
            </a:r>
            <a:endParaRPr lang="en-US" altLang="zh-CN" sz="2800">
              <a:latin typeface="Cantarell" charset="0"/>
              <a:cs typeface="Cantarell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2800">
                <a:latin typeface="Cantarell" charset="0"/>
                <a:cs typeface="Cantarell" charset="0"/>
              </a:rPr>
              <a:t>- Отчет по закрепленным лицам;</a:t>
            </a:r>
            <a:endParaRPr lang="en-US" altLang="zh-CN" sz="2800">
              <a:latin typeface="Cantarell" charset="0"/>
              <a:cs typeface="Cantarell" charset="0"/>
            </a:endParaRPr>
          </a:p>
          <a:p>
            <a:pPr algn="l">
              <a:lnSpc>
                <a:spcPct val="100000"/>
              </a:lnSpc>
            </a:pPr>
            <a:r>
              <a:rPr lang="en-US" altLang="zh-CN" sz="2800">
                <a:latin typeface="Cantarell" charset="0"/>
                <a:cs typeface="Cantarell" charset="0"/>
              </a:rPr>
              <a:t>- Отчет по приборам находящимся на поверке.</a:t>
            </a:r>
            <a:endParaRPr lang="en-US" altLang="zh-CN" sz="2800">
              <a:latin typeface="Cantarell" charset="0"/>
              <a:cs typeface="Cantarell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>
                <a:latin typeface="Cantarell Extra Bold" charset="0"/>
                <a:cs typeface="Cantarell Extra Bold" charset="0"/>
              </a:rPr>
              <a:t>Стек</a:t>
            </a:r>
            <a:endParaRPr lang="en-US" altLang="zh-CN">
              <a:latin typeface="Cantarell Extra Bold" charset="0"/>
              <a:cs typeface="Cantarell Extra Bold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27835" y="193040"/>
            <a:ext cx="9144000" cy="821055"/>
          </a:xfrm>
        </p:spPr>
        <p:txBody>
          <a:bodyPr/>
          <a:lstStyle/>
          <a:p>
            <a:r>
              <a:rPr lang="en-US" altLang="zh-CN">
                <a:latin typeface="Cantarell Extra Bold" charset="0"/>
                <a:cs typeface="Cantarell Extra Bold" charset="0"/>
              </a:rPr>
              <a:t>Общие инструменты</a:t>
            </a:r>
            <a:endParaRPr lang="en-US" altLang="zh-CN">
              <a:latin typeface="Cantarell Extra Bold" charset="0"/>
              <a:cs typeface="Cantarell Extra Bold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3950" y="1860550"/>
            <a:ext cx="1215390" cy="10407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920" y="1860550"/>
            <a:ext cx="2218055" cy="123063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920" y="3938270"/>
            <a:ext cx="1010920" cy="9880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125" y="3712210"/>
            <a:ext cx="1214120" cy="121412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7610" y="2051685"/>
            <a:ext cx="1109980" cy="110045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9870" y="2029460"/>
            <a:ext cx="1099820" cy="112268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4615" y="4078605"/>
            <a:ext cx="1680845" cy="7080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1365" y="2038350"/>
            <a:ext cx="1126490" cy="11049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0190" y="3825875"/>
            <a:ext cx="936625" cy="9607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27835" y="193040"/>
            <a:ext cx="9144000" cy="821055"/>
          </a:xfrm>
        </p:spPr>
        <p:txBody>
          <a:bodyPr/>
          <a:lstStyle/>
          <a:p>
            <a:r>
              <a:rPr lang="en-US" altLang="zh-CN">
                <a:latin typeface="Cantarell Extra Bold" charset="0"/>
                <a:cs typeface="Cantarell Extra Bold" charset="0"/>
              </a:rPr>
              <a:t>Бекенд</a:t>
            </a:r>
            <a:endParaRPr lang="en-US" altLang="zh-CN">
              <a:latin typeface="Cantarell Extra Bold" charset="0"/>
              <a:cs typeface="Cantarell Extra Bold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9165" y="2357755"/>
            <a:ext cx="3101975" cy="17449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00" y="421005"/>
            <a:ext cx="1256665" cy="12960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3670" y="2492375"/>
            <a:ext cx="1838325" cy="17602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4960" y="5028565"/>
            <a:ext cx="1386205" cy="13862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3355" y="5436870"/>
            <a:ext cx="2435225" cy="9779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59410" y="1134110"/>
            <a:ext cx="2983230" cy="14916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4680" y="0"/>
            <a:ext cx="2230755" cy="22307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0455" y="5080635"/>
            <a:ext cx="1334135" cy="133413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8335" y="1175385"/>
            <a:ext cx="1708150" cy="5765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77235" y="1835785"/>
            <a:ext cx="1619250" cy="9105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72430" y="3840480"/>
            <a:ext cx="1656080" cy="77724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9445" y="1471295"/>
            <a:ext cx="1162050" cy="12750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6485" y="5016500"/>
            <a:ext cx="2806065" cy="141033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23820" y="2830195"/>
            <a:ext cx="2326005" cy="5600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34680" y="3143250"/>
            <a:ext cx="2182495" cy="4584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4485" y="2745740"/>
            <a:ext cx="1615440" cy="16154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71600" y="445770"/>
            <a:ext cx="9144000" cy="788035"/>
          </a:xfrm>
        </p:spPr>
        <p:txBody>
          <a:bodyPr/>
          <a:lstStyle/>
          <a:p>
            <a:r>
              <a:rPr lang="en-US" altLang="zh-CN">
                <a:latin typeface="Cantarell Extra Bold" charset="0"/>
                <a:cs typeface="Cantarell Extra Bold" charset="0"/>
              </a:rPr>
              <a:t>Фронтенд</a:t>
            </a:r>
            <a:endParaRPr lang="en-US" altLang="zh-CN">
              <a:latin typeface="Cantarell Extra Bold" charset="0"/>
              <a:cs typeface="Cantarell Extra Bold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3225" y="2398395"/>
            <a:ext cx="1225550" cy="12255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850" y="4417695"/>
            <a:ext cx="1892300" cy="16402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1815" y="1181735"/>
            <a:ext cx="2977515" cy="29775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5965" y="3933190"/>
            <a:ext cx="2608580" cy="26085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940" y="4159250"/>
            <a:ext cx="2416810" cy="1812925"/>
          </a:xfrm>
          <a:prstGeom prst="rect">
            <a:avLst/>
          </a:prstGeom>
        </p:spPr>
      </p:pic>
      <p:pic>
        <p:nvPicPr>
          <p:cNvPr id="8" name="Picture 7" descr="qrcode"/>
          <p:cNvPicPr>
            <a:picLocks noChangeAspect="1"/>
          </p:cNvPicPr>
          <p:nvPr/>
        </p:nvPicPr>
        <p:blipFill>
          <a:blip r:embed="rId6"/>
          <a:srcRect l="35075" t="34323" r="34323" b="35445"/>
          <a:stretch>
            <a:fillRect/>
          </a:stretch>
        </p:blipFill>
        <p:spPr>
          <a:xfrm>
            <a:off x="1371600" y="1797050"/>
            <a:ext cx="1420495" cy="14033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>
                <a:latin typeface="Cantarell Extra Bold" charset="0"/>
                <a:cs typeface="Cantarell Extra Bold" charset="0"/>
              </a:rPr>
              <a:t>Даталогическая модель</a:t>
            </a:r>
            <a:endParaRPr lang="en-US" altLang="zh-CN">
              <a:latin typeface="Cantarell Extra Bold" charset="0"/>
              <a:cs typeface="Cantarell Extra Bold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b_diagram.drawio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7295" y="0"/>
            <a:ext cx="10166985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0" y="5335905"/>
            <a:ext cx="1256665" cy="12960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975" y="444500"/>
            <a:ext cx="1242060" cy="11893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750" y="247650"/>
            <a:ext cx="1386205" cy="13862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663</Words>
  <Application>WPS Presentation</Application>
  <PresentationFormat>宽屏</PresentationFormat>
  <Paragraphs>40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3" baseType="lpstr">
      <vt:lpstr>Arial</vt:lpstr>
      <vt:lpstr>SimSun</vt:lpstr>
      <vt:lpstr>Wingdings</vt:lpstr>
      <vt:lpstr>Liberation Sans</vt:lpstr>
      <vt:lpstr>Cantarell Extra Bold</vt:lpstr>
      <vt:lpstr>Cantarell</vt:lpstr>
      <vt:lpstr>Microsoft YaHei</vt:lpstr>
      <vt:lpstr>Droid Sans Fallback</vt:lpstr>
      <vt:lpstr>Arial Unicode MS</vt:lpstr>
      <vt:lpstr>SimSun</vt:lpstr>
      <vt:lpstr>OpenSymbol</vt:lpstr>
      <vt:lpstr>Default Design</vt:lpstr>
      <vt:lpstr>PowerPoint 演示文稿</vt:lpstr>
      <vt:lpstr>Цели и задачи</vt:lpstr>
      <vt:lpstr>Требования к проекту</vt:lpstr>
      <vt:lpstr>Стек</vt:lpstr>
      <vt:lpstr>Общие инструменты</vt:lpstr>
      <vt:lpstr>Бекенд</vt:lpstr>
      <vt:lpstr>Фронтенд</vt:lpstr>
      <vt:lpstr>Даталогическая модель</vt:lpstr>
      <vt:lpstr>PowerPoint 演示文稿</vt:lpstr>
      <vt:lpstr>пошто оно так?</vt:lpstr>
      <vt:lpstr>Дизайн документ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niatomi</cp:lastModifiedBy>
  <cp:revision>18</cp:revision>
  <dcterms:created xsi:type="dcterms:W3CDTF">2023-06-01T20:04:25Z</dcterms:created>
  <dcterms:modified xsi:type="dcterms:W3CDTF">2023-06-01T20:04:25Z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1033-11.1.0.11698</vt:lpwstr>
  </property>
  <property fmtid="{D5CDD505-2E9C-101B-9397-08002B2CF9AE}" pid="3" name="ICV">
    <vt:lpwstr/>
  </property>
</Properties>
</file>